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8" r:id="rId2"/>
    <p:sldId id="285" r:id="rId3"/>
    <p:sldId id="278" r:id="rId4"/>
    <p:sldId id="286" r:id="rId5"/>
    <p:sldId id="294" r:id="rId6"/>
    <p:sldId id="295" r:id="rId7"/>
    <p:sldId id="288" r:id="rId8"/>
    <p:sldId id="296" r:id="rId9"/>
    <p:sldId id="280" r:id="rId10"/>
    <p:sldId id="297" r:id="rId11"/>
    <p:sldId id="292" r:id="rId12"/>
    <p:sldId id="298" r:id="rId13"/>
    <p:sldId id="287" r:id="rId14"/>
    <p:sldId id="290" r:id="rId15"/>
    <p:sldId id="284" r:id="rId16"/>
    <p:sldId id="275" r:id="rId17"/>
    <p:sldId id="276" r:id="rId18"/>
    <p:sldId id="26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68FC-D137-494C-8112-B38B17794885}" type="datetimeFigureOut">
              <a:rPr lang="en-IN" smtClean="0"/>
              <a:pPr/>
              <a:t>13-01-2016</a:t>
            </a:fld>
            <a:endParaRPr lang="en-IN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68FC-D137-494C-8112-B38B17794885}" type="datetimeFigureOut">
              <a:rPr lang="en-IN" smtClean="0"/>
              <a:pPr/>
              <a:t>13-01-2016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68FC-D137-494C-8112-B38B17794885}" type="datetimeFigureOut">
              <a:rPr lang="en-IN" smtClean="0"/>
              <a:pPr/>
              <a:t>13-01-2016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68FC-D137-494C-8112-B38B17794885}" type="datetimeFigureOut">
              <a:rPr lang="en-IN" smtClean="0"/>
              <a:pPr/>
              <a:t>13-01-2016</a:t>
            </a:fld>
            <a:endParaRPr lang="en-IN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68FC-D137-494C-8112-B38B17794885}" type="datetimeFigureOut">
              <a:rPr lang="en-IN" smtClean="0"/>
              <a:pPr/>
              <a:t>13-01-2016</a:t>
            </a:fld>
            <a:endParaRPr lang="en-IN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68FC-D137-494C-8112-B38B17794885}" type="datetimeFigureOut">
              <a:rPr lang="en-IN" smtClean="0"/>
              <a:pPr/>
              <a:t>13-01-2016</a:t>
            </a:fld>
            <a:endParaRPr lang="en-IN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68FC-D137-494C-8112-B38B17794885}" type="datetimeFigureOut">
              <a:rPr lang="en-IN" smtClean="0"/>
              <a:pPr/>
              <a:t>13-01-2016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68FC-D137-494C-8112-B38B17794885}" type="datetimeFigureOut">
              <a:rPr lang="en-IN" smtClean="0"/>
              <a:pPr/>
              <a:t>13-01-2016</a:t>
            </a:fld>
            <a:endParaRPr lang="en-IN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68FC-D137-494C-8112-B38B17794885}" type="datetimeFigureOut">
              <a:rPr lang="en-IN" smtClean="0"/>
              <a:pPr/>
              <a:t>13-01-2016</a:t>
            </a:fld>
            <a:endParaRPr lang="en-IN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68FC-D137-494C-8112-B38B17794885}" type="datetimeFigureOut">
              <a:rPr lang="en-IN" smtClean="0"/>
              <a:pPr/>
              <a:t>13-01-2016</a:t>
            </a:fld>
            <a:endParaRPr lang="en-IN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68FC-D137-494C-8112-B38B17794885}" type="datetimeFigureOut">
              <a:rPr lang="en-IN" smtClean="0"/>
              <a:pPr/>
              <a:t>13-01-2016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F1668FC-D137-494C-8112-B38B17794885}" type="datetimeFigureOut">
              <a:rPr lang="en-IN" smtClean="0"/>
              <a:pPr/>
              <a:t>13-01-2016</a:t>
            </a:fld>
            <a:endParaRPr lang="en-IN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8858279" cy="63579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1331640" y="188640"/>
            <a:ext cx="7560840" cy="77809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Change is going to happen and NOW is the time</a:t>
            </a: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IMG-20160110-WA0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1071546"/>
            <a:ext cx="3714776" cy="2643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IMG-20160110-WA0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1071546"/>
            <a:ext cx="3714776" cy="2643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IMG-20160110-WA00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6050" y="3857628"/>
            <a:ext cx="4500594" cy="2857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nlo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57166"/>
            <a:ext cx="8643997" cy="60722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560840" cy="778098"/>
          </a:xfrm>
        </p:spPr>
        <p:txBody>
          <a:bodyPr>
            <a:normAutofit/>
          </a:bodyPr>
          <a:lstStyle/>
          <a:p>
            <a:pPr algn="ctr"/>
            <a:r>
              <a:rPr lang="en-IN" dirty="0" smtClean="0"/>
              <a:t>The future we hope to build !!!</a:t>
            </a:r>
            <a:endParaRPr lang="en-IN" dirty="0"/>
          </a:p>
        </p:txBody>
      </p:sp>
      <p:pic>
        <p:nvPicPr>
          <p:cNvPr id="6" name="Picture 5" descr="IMG-20160110-WA00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357298"/>
            <a:ext cx="8643998" cy="50006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404664"/>
            <a:ext cx="7344816" cy="6264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87624" y="2020193"/>
            <a:ext cx="7344816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200" i="1" dirty="0" smtClean="0"/>
              <a:t>"Change will not come if we wait for some other person or some other time. We are the ones we've been waiting for. We are the change that we seek.“</a:t>
            </a:r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IN" sz="3200" dirty="0" smtClean="0">
                <a:solidFill>
                  <a:schemeClr val="tx1"/>
                </a:solidFill>
              </a:rPr>
              <a:t>COME BE A PART OF THE JOURNEY</a:t>
            </a:r>
            <a:endParaRPr lang="en-IN" sz="320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59632" y="1268760"/>
            <a:ext cx="7239000" cy="4846320"/>
          </a:xfrm>
        </p:spPr>
        <p:txBody>
          <a:bodyPr>
            <a:normAutofit/>
          </a:bodyPr>
          <a:lstStyle/>
          <a:p>
            <a:r>
              <a:rPr lang="en-IN" sz="2000" dirty="0" smtClean="0"/>
              <a:t>You can donate at any our centres by just making a call to </a:t>
            </a:r>
            <a:r>
              <a:rPr lang="en-IN" sz="2000" dirty="0" err="1" smtClean="0"/>
              <a:t>Sankalp</a:t>
            </a:r>
            <a:r>
              <a:rPr lang="en-IN" sz="2000" dirty="0" smtClean="0"/>
              <a:t>-A Pledge to Change volunteers.</a:t>
            </a:r>
          </a:p>
          <a:p>
            <a:r>
              <a:rPr lang="en-IN" sz="2000" dirty="0" smtClean="0"/>
              <a:t>All our centres run 6 days a week </a:t>
            </a:r>
          </a:p>
          <a:p>
            <a:r>
              <a:rPr lang="en-IN" sz="2000" dirty="0" smtClean="0"/>
              <a:t>You may donate books from</a:t>
            </a:r>
          </a:p>
          <a:p>
            <a:pPr lvl="1"/>
            <a:r>
              <a:rPr lang="en-IN" sz="1700" dirty="0" smtClean="0"/>
              <a:t>Class 1-8- Course Text Books (Any Board)</a:t>
            </a:r>
          </a:p>
          <a:p>
            <a:pPr lvl="1"/>
            <a:r>
              <a:rPr lang="en-IN" sz="1700" dirty="0" smtClean="0"/>
              <a:t>Story Books</a:t>
            </a:r>
          </a:p>
          <a:p>
            <a:pPr lvl="1"/>
            <a:r>
              <a:rPr lang="en-IN" sz="1700" dirty="0" smtClean="0"/>
              <a:t>Unused stationery</a:t>
            </a:r>
          </a:p>
          <a:p>
            <a:pPr lvl="1"/>
            <a:r>
              <a:rPr lang="en-IN" sz="1700" dirty="0" smtClean="0"/>
              <a:t>Any other items like bag, toys, uniforms etc.</a:t>
            </a:r>
          </a:p>
          <a:p>
            <a:r>
              <a:rPr lang="en-IN" sz="2000" dirty="0" smtClean="0"/>
              <a:t>Relevant Contact Nos. Are</a:t>
            </a:r>
          </a:p>
          <a:p>
            <a:pPr lvl="1"/>
            <a:r>
              <a:rPr lang="en-IN" sz="1700" dirty="0" err="1" smtClean="0"/>
              <a:t>Subodh</a:t>
            </a:r>
            <a:r>
              <a:rPr lang="en-IN" sz="1700" dirty="0" smtClean="0"/>
              <a:t> Kumar Das-9798756336</a:t>
            </a:r>
          </a:p>
          <a:p>
            <a:pPr lvl="1"/>
            <a:r>
              <a:rPr lang="en-IN" sz="1700" dirty="0" err="1" smtClean="0"/>
              <a:t>Mayank</a:t>
            </a:r>
            <a:r>
              <a:rPr lang="en-IN" sz="1700" dirty="0" smtClean="0"/>
              <a:t> </a:t>
            </a:r>
            <a:r>
              <a:rPr lang="en-IN" sz="1700" dirty="0" err="1" smtClean="0"/>
              <a:t>Aggarwal</a:t>
            </a:r>
            <a:r>
              <a:rPr lang="en-IN" sz="1700" dirty="0" smtClean="0"/>
              <a:t>  -9031975746</a:t>
            </a:r>
          </a:p>
          <a:p>
            <a:pPr lvl="1"/>
            <a:r>
              <a:rPr lang="en-IN" sz="1700" dirty="0" smtClean="0"/>
              <a:t>Suresh </a:t>
            </a:r>
            <a:r>
              <a:rPr lang="en-IN" sz="1700" dirty="0" err="1" smtClean="0"/>
              <a:t>Pareek</a:t>
            </a:r>
            <a:r>
              <a:rPr lang="en-IN" sz="1700" dirty="0" smtClean="0"/>
              <a:t>       -7209632032</a:t>
            </a:r>
          </a:p>
          <a:p>
            <a:pPr lvl="1"/>
            <a:r>
              <a:rPr lang="en-IN" sz="1700" dirty="0" err="1" smtClean="0"/>
              <a:t>Vikas</a:t>
            </a:r>
            <a:r>
              <a:rPr lang="en-IN" sz="1700" dirty="0" smtClean="0"/>
              <a:t> Dixit            -9472706225</a:t>
            </a:r>
          </a:p>
          <a:p>
            <a:endParaRPr lang="en-IN" sz="2000" dirty="0" smtClean="0"/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609600"/>
          </a:xfrm>
        </p:spPr>
        <p:txBody>
          <a:bodyPr>
            <a:normAutofit/>
          </a:bodyPr>
          <a:lstStyle/>
          <a:p>
            <a:pPr algn="ctr"/>
            <a:r>
              <a:rPr lang="en-IN" sz="3200" dirty="0" smtClean="0">
                <a:solidFill>
                  <a:schemeClr val="tx1"/>
                </a:solidFill>
              </a:rPr>
              <a:t>ACCOUNT DETAILS FOR SUPPORT</a:t>
            </a:r>
            <a:endParaRPr lang="en-IN" sz="320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15616" y="1484784"/>
            <a:ext cx="7467600" cy="2971800"/>
          </a:xfrm>
        </p:spPr>
        <p:txBody>
          <a:bodyPr>
            <a:normAutofit fontScale="85000" lnSpcReduction="20000"/>
          </a:bodyPr>
          <a:lstStyle/>
          <a:p>
            <a:r>
              <a:rPr lang="en-IN" dirty="0" err="1" smtClean="0"/>
              <a:t>Sankalp</a:t>
            </a:r>
            <a:r>
              <a:rPr lang="en-IN" dirty="0" smtClean="0"/>
              <a:t> Account Details</a:t>
            </a:r>
          </a:p>
          <a:p>
            <a:pPr lvl="1">
              <a:buNone/>
            </a:pPr>
            <a:r>
              <a:rPr lang="en-IN" sz="1800" dirty="0" smtClean="0"/>
              <a:t>You can transfer funds online into our account:-</a:t>
            </a:r>
          </a:p>
          <a:p>
            <a:pPr lvl="1">
              <a:buNone/>
            </a:pPr>
            <a:r>
              <a:rPr lang="en-IN" sz="1800" dirty="0" smtClean="0"/>
              <a:t>“SANKALP” A/C No.-31114719936</a:t>
            </a:r>
          </a:p>
          <a:p>
            <a:pPr lvl="1">
              <a:buNone/>
            </a:pPr>
            <a:r>
              <a:rPr lang="en-IN" sz="1800" dirty="0" smtClean="0"/>
              <a:t>CIF No: 85757412911</a:t>
            </a:r>
          </a:p>
          <a:p>
            <a:pPr lvl="1">
              <a:buNone/>
            </a:pPr>
            <a:r>
              <a:rPr lang="en-IN" sz="1800" dirty="0" smtClean="0"/>
              <a:t>IFSC Code: SBIN0001882</a:t>
            </a:r>
          </a:p>
          <a:p>
            <a:pPr lvl="1">
              <a:buNone/>
            </a:pPr>
            <a:r>
              <a:rPr lang="en-IN" sz="1800" dirty="0" smtClean="0"/>
              <a:t>MICR Code: 831002004</a:t>
            </a:r>
          </a:p>
          <a:p>
            <a:pPr lvl="1">
              <a:buNone/>
            </a:pPr>
            <a:r>
              <a:rPr lang="en-IN" sz="1800" dirty="0" smtClean="0"/>
              <a:t>Branch code: (1882)</a:t>
            </a:r>
          </a:p>
          <a:p>
            <a:pPr lvl="1">
              <a:buNone/>
            </a:pPr>
            <a:r>
              <a:rPr lang="en-IN" sz="1800" dirty="0" smtClean="0"/>
              <a:t>Branch: SBI- RIT JAMSHEDPUR</a:t>
            </a:r>
          </a:p>
          <a:p>
            <a:pPr lvl="1">
              <a:buNone/>
            </a:pPr>
            <a:endParaRPr lang="en-IN" sz="1800" dirty="0" smtClean="0"/>
          </a:p>
          <a:p>
            <a:pPr lvl="2">
              <a:buNone/>
            </a:pPr>
            <a:r>
              <a:rPr lang="en-IN" sz="1500" dirty="0" smtClean="0"/>
              <a:t>You may also visit our website and pay through online link available over it.</a:t>
            </a:r>
          </a:p>
          <a:p>
            <a:pPr algn="ctr">
              <a:buNone/>
            </a:pPr>
            <a:r>
              <a:rPr lang="en-IN" sz="2400" dirty="0" smtClean="0">
                <a:solidFill>
                  <a:srgbClr val="FF0000"/>
                </a:solidFill>
              </a:rPr>
              <a:t>www.sankalpnitjamshedpur.org</a:t>
            </a:r>
          </a:p>
          <a:p>
            <a:pPr algn="ctr">
              <a:buNone/>
            </a:pPr>
            <a:endParaRPr lang="en-IN" dirty="0" smtClean="0"/>
          </a:p>
          <a:p>
            <a:pPr lvl="2">
              <a:buNone/>
            </a:pPr>
            <a:endParaRPr lang="en-IN" sz="1500" dirty="0" smtClean="0"/>
          </a:p>
          <a:p>
            <a:pPr lvl="1">
              <a:buNone/>
            </a:pPr>
            <a:endParaRPr lang="en-IN" sz="1800" dirty="0" smtClean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115616" y="762000"/>
            <a:ext cx="7494984" cy="2133600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>
                <a:solidFill>
                  <a:srgbClr val="FF0000"/>
                </a:solidFill>
              </a:rPr>
              <a:t>“</a:t>
            </a:r>
            <a:r>
              <a:rPr lang="en-IN" sz="4000" dirty="0" smtClean="0">
                <a:solidFill>
                  <a:srgbClr val="FF0000"/>
                </a:solidFill>
              </a:rPr>
              <a:t>You have not lived today until you have done something for someone who can never repay you.”</a:t>
            </a:r>
            <a:r>
              <a:rPr lang="en-IN" sz="4000" dirty="0" smtClean="0"/>
              <a:t> </a:t>
            </a:r>
            <a:endParaRPr lang="en-IN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26670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r>
              <a:rPr lang="en-IN" sz="2400" dirty="0" smtClean="0">
                <a:solidFill>
                  <a:srgbClr val="FF0000"/>
                </a:solidFill>
              </a:rPr>
              <a:t>www.sankalpnitjamshedpur.org</a:t>
            </a:r>
          </a:p>
          <a:p>
            <a:pPr algn="ctr"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686800" cy="838200"/>
          </a:xfrm>
        </p:spPr>
        <p:txBody>
          <a:bodyPr/>
          <a:lstStyle/>
          <a:p>
            <a:pPr algn="ctr"/>
            <a:r>
              <a:rPr lang="en-IN" dirty="0" smtClean="0"/>
              <a:t>OUR GUIDING PHILOSOPHY </a:t>
            </a:r>
            <a:endParaRPr lang="en-IN" dirty="0"/>
          </a:p>
        </p:txBody>
      </p:sp>
      <p:pic>
        <p:nvPicPr>
          <p:cNvPr id="6" name="Picture 5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214422"/>
            <a:ext cx="7500990" cy="53259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988840"/>
            <a:ext cx="7498080" cy="2592288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Special classes were organized for growing girls &amp; their mothers </a:t>
            </a:r>
            <a:r>
              <a:rPr lang="en-US" sz="3200" dirty="0" smtClean="0"/>
              <a:t>at </a:t>
            </a:r>
            <a:r>
              <a:rPr lang="en-US" sz="3200" dirty="0" err="1" smtClean="0"/>
              <a:t>Sankalp</a:t>
            </a:r>
            <a:r>
              <a:rPr lang="en-US" sz="3200" dirty="0" smtClean="0"/>
              <a:t>-A </a:t>
            </a:r>
            <a:r>
              <a:rPr lang="en-US" sz="3200" dirty="0" smtClean="0"/>
              <a:t>Pledge To Change NIT and Mohan Nagar </a:t>
            </a:r>
            <a:r>
              <a:rPr lang="en-US" sz="3200" dirty="0" err="1" smtClean="0"/>
              <a:t>centres</a:t>
            </a:r>
            <a:r>
              <a:rPr lang="en-US" sz="3200" dirty="0" smtClean="0"/>
              <a:t>.</a:t>
            </a:r>
            <a:endParaRPr lang="en-IN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IN" sz="3200" dirty="0" smtClean="0"/>
              <a:t>A NOBLE INITIATIVE </a:t>
            </a:r>
            <a:r>
              <a:rPr lang="en-IN" sz="3200" dirty="0" smtClean="0"/>
              <a:t>FROM </a:t>
            </a:r>
            <a:r>
              <a:rPr lang="en-IN" sz="3200" dirty="0" smtClean="0"/>
              <a:t>SANKALP </a:t>
            </a:r>
            <a:r>
              <a:rPr lang="en-IN" sz="3200" dirty="0" smtClean="0"/>
              <a:t>GIRLD AND THEIR MOTHERS</a:t>
            </a:r>
            <a:endParaRPr lang="en-IN" sz="32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187624" y="1447800"/>
            <a:ext cx="7746064" cy="4800600"/>
          </a:xfrm>
        </p:spPr>
        <p:txBody>
          <a:bodyPr>
            <a:normAutofit fontScale="92500"/>
          </a:bodyPr>
          <a:lstStyle/>
          <a:p>
            <a:r>
              <a:rPr lang="en-IN" sz="2800" dirty="0" smtClean="0"/>
              <a:t>Physical/Sex education has always been an ignored area in the school curriculum of any board in India</a:t>
            </a:r>
          </a:p>
          <a:p>
            <a:r>
              <a:rPr lang="en-IN" sz="2800" dirty="0" smtClean="0"/>
              <a:t>We at </a:t>
            </a:r>
            <a:r>
              <a:rPr lang="en-IN" sz="2800" dirty="0" err="1" smtClean="0"/>
              <a:t>Sankalp</a:t>
            </a:r>
            <a:r>
              <a:rPr lang="en-IN" sz="2800" dirty="0" smtClean="0"/>
              <a:t> </a:t>
            </a:r>
            <a:r>
              <a:rPr lang="en-IN" sz="2800" dirty="0" smtClean="0"/>
              <a:t>believe that our centres should actually function as transformation centres addressing issues from education to livelihood ,from women empowerment adolescent girls awareness sessions on </a:t>
            </a:r>
            <a:r>
              <a:rPr lang="en-IN" sz="2800" dirty="0" smtClean="0"/>
              <a:t>physical </a:t>
            </a:r>
            <a:r>
              <a:rPr lang="en-IN" sz="2800" dirty="0" smtClean="0"/>
              <a:t>education</a:t>
            </a:r>
          </a:p>
          <a:p>
            <a:r>
              <a:rPr lang="en-IN" sz="2800" dirty="0" smtClean="0"/>
              <a:t>In line with our mission, the first session focussing on physical education of girls was </a:t>
            </a:r>
            <a:r>
              <a:rPr lang="en-IN" sz="2800" dirty="0" smtClean="0"/>
              <a:t>o</a:t>
            </a:r>
            <a:r>
              <a:rPr lang="en-IN" sz="2800" dirty="0" smtClean="0"/>
              <a:t>rganized on 11 </a:t>
            </a:r>
            <a:r>
              <a:rPr lang="en-IN" sz="2800" dirty="0" err="1" smtClean="0"/>
              <a:t>th</a:t>
            </a:r>
            <a:r>
              <a:rPr lang="en-IN" sz="2800" dirty="0" smtClean="0"/>
              <a:t> January at NIT and Mohan Nagar Centres.</a:t>
            </a:r>
          </a:p>
          <a:p>
            <a:endParaRPr lang="en-IN" sz="2800" dirty="0" smtClean="0"/>
          </a:p>
          <a:p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n-IN" sz="3200" dirty="0" smtClean="0"/>
              <a:t>SENSITIVE ISSUES ADDRESSED BY SANKALP TEAM</a:t>
            </a:r>
            <a:endParaRPr lang="en-IN" sz="32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187624" y="1447800"/>
            <a:ext cx="7746064" cy="4800600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 Negative and positive touch </a:t>
            </a:r>
            <a:br>
              <a:rPr lang="en-US" sz="2800" dirty="0" smtClean="0"/>
            </a:br>
            <a:r>
              <a:rPr lang="en-US" sz="2800" dirty="0" smtClean="0"/>
              <a:t>·        Understanding their body when they reach puberty</a:t>
            </a:r>
            <a:br>
              <a:rPr lang="en-US" sz="2800" dirty="0" smtClean="0"/>
            </a:br>
            <a:r>
              <a:rPr lang="en-US" sz="2800" dirty="0" smtClean="0"/>
              <a:t>·        Periods (since most of the girls in poor families use cloth and pads are not affordable, they </a:t>
            </a:r>
            <a:r>
              <a:rPr lang="en-US" sz="2800" dirty="0" smtClean="0"/>
              <a:t>were taught </a:t>
            </a:r>
            <a:r>
              <a:rPr lang="en-US" sz="2800" dirty="0" smtClean="0"/>
              <a:t>how to properly use cloth like regular washing drying etc) </a:t>
            </a:r>
            <a:br>
              <a:rPr lang="en-US" sz="2800" dirty="0" smtClean="0"/>
            </a:br>
            <a:r>
              <a:rPr lang="en-US" sz="2800" dirty="0" smtClean="0"/>
              <a:t>·        Wearing proper innerwear’s for girls reaching puberty </a:t>
            </a:r>
            <a:br>
              <a:rPr lang="en-US" sz="2800" dirty="0" smtClean="0"/>
            </a:br>
            <a:r>
              <a:rPr lang="en-US" sz="2800" dirty="0" smtClean="0"/>
              <a:t>·        Self </a:t>
            </a:r>
            <a:r>
              <a:rPr lang="en-US" sz="2800" dirty="0" smtClean="0"/>
              <a:t>defense</a:t>
            </a:r>
            <a:r>
              <a:rPr lang="en-US" sz="2800" dirty="0" smtClean="0"/>
              <a:t> </a:t>
            </a:r>
            <a:br>
              <a:rPr lang="en-US" sz="2800" dirty="0" smtClean="0"/>
            </a:br>
            <a:r>
              <a:rPr lang="en-US" sz="2800" dirty="0" smtClean="0"/>
              <a:t>·        </a:t>
            </a:r>
            <a:r>
              <a:rPr lang="en-US" sz="2800" dirty="0" smtClean="0"/>
              <a:t>Communicating </a:t>
            </a:r>
            <a:r>
              <a:rPr lang="en-US" sz="2800" dirty="0" smtClean="0"/>
              <a:t>their problems to ones parents </a:t>
            </a:r>
            <a:br>
              <a:rPr lang="en-US" sz="2800" dirty="0" smtClean="0"/>
            </a:br>
            <a:r>
              <a:rPr lang="en-US" sz="2800" dirty="0" smtClean="0"/>
              <a:t>·        </a:t>
            </a:r>
            <a:r>
              <a:rPr lang="en-US" sz="2800" dirty="0" smtClean="0"/>
              <a:t>Talking </a:t>
            </a:r>
            <a:r>
              <a:rPr lang="en-US" sz="2800" dirty="0" smtClean="0"/>
              <a:t>about their personal issues like someone following trying on or getting physical </a:t>
            </a:r>
            <a:br>
              <a:rPr lang="en-US" sz="2800" dirty="0" smtClean="0"/>
            </a:br>
            <a:r>
              <a:rPr lang="en-US" sz="2800" dirty="0" smtClean="0"/>
              <a:t>·        Right age to get married or have physical relationships </a:t>
            </a:r>
            <a:br>
              <a:rPr lang="en-US" sz="2800" dirty="0" smtClean="0"/>
            </a:br>
            <a:r>
              <a:rPr lang="en-US" sz="2800" dirty="0" smtClean="0"/>
              <a:t>·        There are teachers in school who tries to misuse girls body in many ways which they should learn to identify </a:t>
            </a:r>
            <a:br>
              <a:rPr lang="en-US" sz="2800" dirty="0" smtClean="0"/>
            </a:br>
            <a:r>
              <a:rPr lang="en-US" sz="2800" dirty="0" smtClean="0"/>
              <a:t>·        Comfortable and disgusting touch </a:t>
            </a:r>
            <a:br>
              <a:rPr lang="en-US" sz="2800" dirty="0" smtClean="0"/>
            </a:br>
            <a:r>
              <a:rPr lang="en-US" sz="2800" dirty="0" smtClean="0"/>
              <a:t>·        Protected sex and about AIDS </a:t>
            </a:r>
            <a:br>
              <a:rPr lang="en-US" sz="2800" dirty="0" smtClean="0"/>
            </a:br>
            <a:r>
              <a:rPr lang="en-US" sz="2800" dirty="0" smtClean="0"/>
              <a:t>·        Awareness towards cyber crime and misuse of personal videos and photos</a:t>
            </a:r>
            <a:endParaRPr lang="en-IN" sz="2800" dirty="0" smtClean="0"/>
          </a:p>
          <a:p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CkW_L6XIAEiDT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85728"/>
            <a:ext cx="8786874" cy="62865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0"/>
            <a:ext cx="7498080" cy="1143000"/>
          </a:xfrm>
        </p:spPr>
        <p:txBody>
          <a:bodyPr/>
          <a:lstStyle/>
          <a:p>
            <a:pPr algn="ctr"/>
            <a:r>
              <a:rPr lang="en-IN" dirty="0" smtClean="0"/>
              <a:t>THE TEAM WITH A MISSION</a:t>
            </a:r>
            <a:endParaRPr lang="en-IN" dirty="0"/>
          </a:p>
        </p:txBody>
      </p:sp>
      <p:pic>
        <p:nvPicPr>
          <p:cNvPr id="4" name="Picture 3" descr="IMG-20160110-WA0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928670"/>
            <a:ext cx="3500462" cy="2714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IMG-20160110-WA0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222" y="946553"/>
            <a:ext cx="3786182" cy="26967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IMG-20160110-WA00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5852" y="3786190"/>
            <a:ext cx="3500462" cy="27860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IMG-20160110-WA00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9190" y="3786190"/>
            <a:ext cx="3786214" cy="2786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408102"/>
            <a:ext cx="8501122" cy="60927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920880" cy="792088"/>
          </a:xfrm>
        </p:spPr>
        <p:txBody>
          <a:bodyPr>
            <a:noAutofit/>
          </a:bodyPr>
          <a:lstStyle/>
          <a:p>
            <a:pPr algn="ctr"/>
            <a:r>
              <a:rPr lang="en-IN" sz="2800" dirty="0" smtClean="0"/>
              <a:t>SANKALP GIRLS TEAM </a:t>
            </a:r>
            <a:br>
              <a:rPr lang="en-IN" sz="2800" dirty="0" smtClean="0"/>
            </a:br>
            <a:r>
              <a:rPr lang="en-IN" sz="2800" dirty="0" smtClean="0"/>
              <a:t>LEADING FROM THE FRONT</a:t>
            </a:r>
            <a:r>
              <a:rPr lang="en-IN" sz="2800" dirty="0" smtClean="0"/>
              <a:t> </a:t>
            </a:r>
            <a:endParaRPr lang="en-IN" sz="3200" dirty="0"/>
          </a:p>
        </p:txBody>
      </p:sp>
      <p:pic>
        <p:nvPicPr>
          <p:cNvPr id="6" name="Picture 5" descr="IMG-20160110-WA0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1142984"/>
            <a:ext cx="3619493" cy="2428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IMG-20160110-WA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1142984"/>
            <a:ext cx="3714744" cy="2428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IMG-20160110-WA000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36" y="3786190"/>
            <a:ext cx="4857784" cy="2857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415</TotalTime>
  <Words>313</Words>
  <Application>Microsoft Office PowerPoint</Application>
  <PresentationFormat>On-screen Show (4:3)</PresentationFormat>
  <Paragraphs>53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Trek</vt:lpstr>
      <vt:lpstr>Slide 1</vt:lpstr>
      <vt:lpstr>OUR GUIDING PHILOSOPHY </vt:lpstr>
      <vt:lpstr>Special classes were organized for growing girls &amp; their mothers at Sankalp-A Pledge To Change NIT and Mohan Nagar centres.</vt:lpstr>
      <vt:lpstr>A NOBLE INITIATIVE FROM SANKALP GIRLD AND THEIR MOTHERS</vt:lpstr>
      <vt:lpstr>SENSITIVE ISSUES ADDRESSED BY SANKALP TEAM</vt:lpstr>
      <vt:lpstr>Slide 6</vt:lpstr>
      <vt:lpstr>THE TEAM WITH A MISSION</vt:lpstr>
      <vt:lpstr>Slide 8</vt:lpstr>
      <vt:lpstr>SANKALP GIRLS TEAM  LEADING FROM THE FRONT </vt:lpstr>
      <vt:lpstr>Slide 10</vt:lpstr>
      <vt:lpstr>Slide 11</vt:lpstr>
      <vt:lpstr>Slide 12</vt:lpstr>
      <vt:lpstr>The future we hope to build !!!</vt:lpstr>
      <vt:lpstr>Slide 14</vt:lpstr>
      <vt:lpstr>Slide 15</vt:lpstr>
      <vt:lpstr>COME BE A PART OF THE JOURNEY</vt:lpstr>
      <vt:lpstr>ACCOUNT DETAILS FOR SUPPORT</vt:lpstr>
      <vt:lpstr>     “You have not lived today until you have done something for someone who can never repay you.” </vt:lpstr>
    </vt:vector>
  </TitlesOfParts>
  <Company>Tata Steel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A NEW BEGINIING-ANOTHER MILESTONE </dc:title>
  <dc:creator>161652</dc:creator>
  <cp:lastModifiedBy>A</cp:lastModifiedBy>
  <cp:revision>137</cp:revision>
  <dcterms:created xsi:type="dcterms:W3CDTF">2015-07-02T11:31:14Z</dcterms:created>
  <dcterms:modified xsi:type="dcterms:W3CDTF">2016-01-13T19:32:33Z</dcterms:modified>
</cp:coreProperties>
</file>